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082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03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06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5753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163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838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5616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892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294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074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117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5836-C878-5E41-A05E-303534E28816}" type="datetimeFigureOut">
              <a:rPr lang="fr-FR" smtClean="0"/>
              <a:pPr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807EB-BBAB-3841-A179-F5B0CEF44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842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3618" y="0"/>
            <a:ext cx="7772400" cy="624735"/>
          </a:xfrm>
        </p:spPr>
        <p:txBody>
          <a:bodyPr>
            <a:normAutofit fontScale="90000"/>
          </a:bodyPr>
          <a:lstStyle/>
          <a:p>
            <a:r>
              <a:rPr lang="fr-FR" smtClean="0"/>
              <a:t>Compte d’exploitation </a:t>
            </a:r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6544351"/>
            <a:ext cx="6400800" cy="288869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Assemblée Générale du 13 avril 2019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6250501"/>
              </p:ext>
            </p:extLst>
          </p:nvPr>
        </p:nvGraphicFramePr>
        <p:xfrm>
          <a:off x="439531" y="970085"/>
          <a:ext cx="8439828" cy="5498460"/>
        </p:xfrm>
        <a:graphic>
          <a:graphicData uri="http://schemas.openxmlformats.org/drawingml/2006/table">
            <a:tbl>
              <a:tblPr/>
              <a:tblGrid>
                <a:gridCol w="2134336"/>
                <a:gridCol w="1943080"/>
                <a:gridCol w="2012851"/>
                <a:gridCol w="2349561"/>
              </a:tblGrid>
              <a:tr h="382856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Dépenses    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Recettes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Rubriques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Réalisé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Rubriques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Réalisé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Education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573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Cotisations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adhérents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Sacs </a:t>
                      </a:r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trousses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287,00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1200" b="0" i="1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avance cotisations </a:t>
                      </a:r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1320</a:t>
                      </a:r>
                      <a:endParaRPr lang="sk-SK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200" b="0" i="1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Livres scolaires </a:t>
                      </a: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  <a:r>
                        <a:rPr lang="fi-FI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027,00</a:t>
                      </a:r>
                      <a:r>
                        <a:rPr lang="fi-FI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Fournitures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  <a:r>
                        <a:rPr lang="pt-BR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09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Partenariats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000,00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Entraide </a:t>
                      </a:r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 Solidarité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000,00 €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 perfectionnement</a:t>
                      </a:r>
                      <a:endParaRPr lang="sk-SK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160,00 €</a:t>
                      </a:r>
                      <a:endParaRPr lang="sk-SK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553,90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Dons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7 365,20 €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Divers</a:t>
                      </a:r>
                      <a:endParaRPr lang="de-DE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1 369,30 €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Cross </a:t>
                      </a:r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fr-FR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Laleu</a:t>
                      </a:r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et </a:t>
                      </a:r>
                      <a:r>
                        <a:rPr lang="fr-FR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Marsilly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5 995,90 €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Manifestations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pt-B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410,48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Manifestations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760,00 €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AG</a:t>
                      </a:r>
                      <a:endParaRPr lang="hr-H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710,88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AG</a:t>
                      </a:r>
                      <a:endParaRPr lang="hr-H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760,00 </a:t>
                      </a:r>
                      <a:r>
                        <a:rPr lang="fi-FI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Film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699,60 €</a:t>
                      </a:r>
                      <a:endParaRPr lang="sk-SK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Transports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 Livraisons Sénégal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864,00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Sous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r>
                        <a:rPr lang="sk-SK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401,38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r>
                        <a:rPr lang="is-I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645</a:t>
                      </a:r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,20 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Résultat avec avance cotisations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sk-SK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243,82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Résultat net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923,82 €</a:t>
                      </a:r>
                      <a:endParaRPr lang="is-I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Total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général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14 645,20 €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11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3618" y="0"/>
            <a:ext cx="7772400" cy="62473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Budget prévisionnel 2019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6544351"/>
            <a:ext cx="6400800" cy="288869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Assemblée Générale du 13 avril 2019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1265349"/>
              </p:ext>
            </p:extLst>
          </p:nvPr>
        </p:nvGraphicFramePr>
        <p:xfrm>
          <a:off x="448733" y="970085"/>
          <a:ext cx="8430626" cy="4995621"/>
        </p:xfrm>
        <a:graphic>
          <a:graphicData uri="http://schemas.openxmlformats.org/drawingml/2006/table">
            <a:tbl>
              <a:tblPr/>
              <a:tblGrid>
                <a:gridCol w="2125134"/>
                <a:gridCol w="1943080"/>
                <a:gridCol w="2459586"/>
                <a:gridCol w="1902826"/>
              </a:tblGrid>
              <a:tr h="167473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</a:t>
                      </a:r>
                      <a:r>
                        <a:rPr lang="mr-I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   </a:t>
                      </a:r>
                      <a:endParaRPr lang="mr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Dépenses</a:t>
                      </a:r>
                      <a:endParaRPr lang="mr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Rubriques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Rubriques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Cotisations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adhérents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6000,00 €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Education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12.400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Fournitures (élèves, enseignants,  matériels) 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00,00 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i-FI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Livres scolaires 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00,00 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Sacs, trousses 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700,00 €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  <a:p>
                      <a:pPr algn="l" fontAlgn="b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Partenariats 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1000,00 €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Renforcement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 Lodj</a:t>
                      </a:r>
                      <a:endParaRPr lang="fr-FR" sz="1200" i="0" dirty="0"/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b="1" dirty="0" smtClean="0"/>
                        <a:t>700,00 €</a:t>
                      </a:r>
                      <a:endParaRPr lang="fr-FR" sz="1200" b="1" dirty="0"/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Entraide et Solidarité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1000,00 </a:t>
                      </a:r>
                      <a:r>
                        <a:rPr lang="sk-SK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Bibliothèque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1300,00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6 000,00 €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CFP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Diofior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1200" b="0" i="1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</a:t>
                      </a:r>
                      <a:r>
                        <a:rPr lang="fr-FR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500,00€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Animations scolaires</a:t>
                      </a:r>
                      <a:endParaRPr lang="sk-SK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6 000,00 €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sk-SK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Manifestation,</a:t>
                      </a:r>
                      <a:r>
                        <a:rPr lang="de-D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1100,00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Manifestation AG   </a:t>
                      </a:r>
                      <a:endParaRPr lang="de-DE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700,00€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de-DE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Gestion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500,00 €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Frais sur place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500,00</a:t>
                      </a:r>
                      <a:r>
                        <a:rPr lang="sk-SK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hr-H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hr-H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i-FI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14100,00€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  <a:r>
                        <a:rPr lang="is-I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 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9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67" marR="10467" marT="10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11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233</Words>
  <Application>Microsoft Office PowerPoint</Application>
  <PresentationFormat>Affichage à l'écran (4:3)</PresentationFormat>
  <Paragraphs>198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Compte d’exploitation 2018</vt:lpstr>
      <vt:lpstr>Budget prévisionnel 2019</vt:lpstr>
    </vt:vector>
  </TitlesOfParts>
  <Company>Perso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2017</dc:title>
  <dc:creator>GG STAG</dc:creator>
  <cp:lastModifiedBy>Brossard Jean claude</cp:lastModifiedBy>
  <cp:revision>50</cp:revision>
  <dcterms:created xsi:type="dcterms:W3CDTF">2018-03-23T09:08:43Z</dcterms:created>
  <dcterms:modified xsi:type="dcterms:W3CDTF">2019-04-11T12:40:20Z</dcterms:modified>
</cp:coreProperties>
</file>